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3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4" r:id="rId15"/>
    <p:sldId id="269" r:id="rId16"/>
    <p:sldId id="270" r:id="rId17"/>
    <p:sldId id="271" r:id="rId18"/>
    <p:sldId id="27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76"/>
  </p:normalViewPr>
  <p:slideViewPr>
    <p:cSldViewPr snapToGrid="0" snapToObjects="1">
      <p:cViewPr varScale="1">
        <p:scale>
          <a:sx n="77" d="100"/>
          <a:sy n="77" d="100"/>
        </p:scale>
        <p:origin x="-272" y="-1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B3726-6779-E646-9642-F0F0A32C47F8}" type="datetimeFigureOut">
              <a:rPr lang="en-US" smtClean="0"/>
              <a:t>3/31/19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69C64-93D4-564B-AADD-BD618B54B9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257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B3726-6779-E646-9642-F0F0A32C47F8}" type="datetimeFigureOut">
              <a:rPr lang="en-US" smtClean="0"/>
              <a:t>3/31/19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69C64-93D4-564B-AADD-BD618B54B9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829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B3726-6779-E646-9642-F0F0A32C47F8}" type="datetimeFigureOut">
              <a:rPr lang="en-US" smtClean="0"/>
              <a:t>3/31/19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69C64-93D4-564B-AADD-BD618B54B9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374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B3726-6779-E646-9642-F0F0A32C47F8}" type="datetimeFigureOut">
              <a:rPr lang="en-US" smtClean="0"/>
              <a:t>3/31/19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69C64-93D4-564B-AADD-BD618B54B9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395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B3726-6779-E646-9642-F0F0A32C47F8}" type="datetimeFigureOut">
              <a:rPr lang="en-US" smtClean="0"/>
              <a:t>3/31/19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69C64-93D4-564B-AADD-BD618B54B9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669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B3726-6779-E646-9642-F0F0A32C47F8}" type="datetimeFigureOut">
              <a:rPr lang="en-US" smtClean="0"/>
              <a:t>3/31/19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69C64-93D4-564B-AADD-BD618B54B9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930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B3726-6779-E646-9642-F0F0A32C47F8}" type="datetimeFigureOut">
              <a:rPr lang="en-US" smtClean="0"/>
              <a:t>3/31/19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69C64-93D4-564B-AADD-BD618B54B9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660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B3726-6779-E646-9642-F0F0A32C47F8}" type="datetimeFigureOut">
              <a:rPr lang="en-US" smtClean="0"/>
              <a:t>3/31/19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69C64-93D4-564B-AADD-BD618B54B9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688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B3726-6779-E646-9642-F0F0A32C47F8}" type="datetimeFigureOut">
              <a:rPr lang="en-US" smtClean="0"/>
              <a:t>3/31/19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69C64-93D4-564B-AADD-BD618B54B9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147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B3726-6779-E646-9642-F0F0A32C47F8}" type="datetimeFigureOut">
              <a:rPr lang="en-US" smtClean="0"/>
              <a:t>3/31/19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69C64-93D4-564B-AADD-BD618B54B9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822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B3726-6779-E646-9642-F0F0A32C47F8}" type="datetimeFigureOut">
              <a:rPr lang="en-US" smtClean="0"/>
              <a:t>3/31/19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69C64-93D4-564B-AADD-BD618B54B9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430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3B3726-6779-E646-9642-F0F0A32C47F8}" type="datetimeFigureOut">
              <a:rPr lang="en-US" smtClean="0"/>
              <a:t>3/31/19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F69C64-93D4-564B-AADD-BD618B54B9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617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Basic Slack Integration for </a:t>
            </a:r>
            <a:r>
              <a:rPr lang="en-US" dirty="0" err="1" smtClean="0"/>
              <a:t>Leginon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901390"/>
            <a:ext cx="10515600" cy="2611904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New York Structural Biology Center</a:t>
            </a:r>
          </a:p>
          <a:p>
            <a:pPr marL="0" indent="0" algn="ctr">
              <a:buNone/>
            </a:pPr>
            <a:r>
              <a:rPr lang="en-US" dirty="0" smtClean="0"/>
              <a:t>Simons Electron Microscopy Center</a:t>
            </a:r>
          </a:p>
          <a:p>
            <a:pPr marL="0" indent="0" algn="ctr">
              <a:buNone/>
            </a:pPr>
            <a:r>
              <a:rPr lang="en-US" dirty="0" smtClean="0"/>
              <a:t>National Resource for Automated Molecular Microscopy</a:t>
            </a:r>
          </a:p>
          <a:p>
            <a:pPr marL="0" indent="0" algn="ctr">
              <a:buNone/>
            </a:pPr>
            <a:r>
              <a:rPr lang="en-US" dirty="0" smtClean="0"/>
              <a:t>09/27/</a:t>
            </a:r>
            <a:r>
              <a:rPr lang="en-US" dirty="0" smtClean="0"/>
              <a:t>2017 (</a:t>
            </a:r>
            <a:r>
              <a:rPr lang="en-US" sz="1800" dirty="0" smtClean="0"/>
              <a:t>updated 3/31/19 by Anchi Cheng</a:t>
            </a:r>
            <a:r>
              <a:rPr lang="en-US" dirty="0" smtClean="0"/>
              <a:t>)</a:t>
            </a: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Carl </a:t>
            </a:r>
            <a:r>
              <a:rPr lang="en-US" dirty="0" smtClean="0"/>
              <a:t>Negro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6621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 a display name and default username; click “Add Bot User”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5723" y="2162845"/>
            <a:ext cx="6639677" cy="38210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883871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Return to “Install App in Workspace”; </a:t>
            </a:r>
            <a:br>
              <a:rPr lang="en-US" dirty="0" smtClean="0"/>
            </a:br>
            <a:r>
              <a:rPr lang="en-US" dirty="0" smtClean="0"/>
              <a:t>click “Authorize”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8432" y="2511396"/>
            <a:ext cx="6549697" cy="386250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106423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Copy the </a:t>
            </a:r>
            <a:r>
              <a:rPr lang="en-US" dirty="0" err="1" smtClean="0"/>
              <a:t>OAuth</a:t>
            </a:r>
            <a:r>
              <a:rPr lang="en-US" dirty="0" smtClean="0"/>
              <a:t> Access Token, paste it to </a:t>
            </a:r>
            <a:r>
              <a:rPr lang="en-US" dirty="0" err="1" smtClean="0"/>
              <a:t>slack.cfg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176" y="1842246"/>
            <a:ext cx="7833031" cy="45316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4896853" y="4199021"/>
            <a:ext cx="2671010" cy="12031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96853" y="4652210"/>
            <a:ext cx="1648326" cy="13635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399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89560"/>
            <a:ext cx="10515600" cy="2313671"/>
          </a:xfrm>
        </p:spPr>
        <p:txBody>
          <a:bodyPr>
            <a:normAutofit/>
          </a:bodyPr>
          <a:lstStyle/>
          <a:p>
            <a:r>
              <a:rPr lang="en-US" sz="2500" dirty="0" smtClean="0"/>
              <a:t>Copy ~/</a:t>
            </a:r>
            <a:r>
              <a:rPr lang="en-US" sz="2500" dirty="0" err="1" smtClean="0"/>
              <a:t>myami</a:t>
            </a:r>
            <a:r>
              <a:rPr lang="en-US" sz="2500" dirty="0" smtClean="0"/>
              <a:t>/slack/</a:t>
            </a:r>
            <a:r>
              <a:rPr lang="en-US" sz="2500" dirty="0" err="1" smtClean="0"/>
              <a:t>slack.cfg.template</a:t>
            </a:r>
            <a:r>
              <a:rPr lang="en-US" sz="2500" dirty="0" smtClean="0"/>
              <a:t> to /</a:t>
            </a:r>
            <a:r>
              <a:rPr lang="en-US" sz="2500" dirty="0" err="1" smtClean="0"/>
              <a:t>etc</a:t>
            </a:r>
            <a:r>
              <a:rPr lang="en-US" sz="2500" dirty="0" smtClean="0"/>
              <a:t>/</a:t>
            </a:r>
            <a:r>
              <a:rPr lang="en-US" sz="2500" dirty="0" err="1" smtClean="0"/>
              <a:t>myami</a:t>
            </a:r>
            <a:r>
              <a:rPr lang="en-US" sz="2500" dirty="0" smtClean="0"/>
              <a:t>/</a:t>
            </a:r>
            <a:r>
              <a:rPr lang="en-US" sz="2500" dirty="0" err="1" smtClean="0"/>
              <a:t>slack.cfg</a:t>
            </a:r>
            <a:r>
              <a:rPr lang="en-US" sz="2500" dirty="0" smtClean="0"/>
              <a:t> on your </a:t>
            </a:r>
            <a:r>
              <a:rPr lang="en-US" sz="2500" dirty="0" err="1"/>
              <a:t>L</a:t>
            </a:r>
            <a:r>
              <a:rPr lang="en-US" sz="2500" dirty="0" err="1" smtClean="0"/>
              <a:t>eginon</a:t>
            </a:r>
            <a:r>
              <a:rPr lang="en-US" sz="2500" dirty="0" smtClean="0"/>
              <a:t> workstation. </a:t>
            </a:r>
            <a:br>
              <a:rPr lang="en-US" sz="2500" dirty="0" smtClean="0"/>
            </a:br>
            <a:r>
              <a:rPr lang="en-US" sz="2500" dirty="0" smtClean="0"/>
              <a:t>On the line “</a:t>
            </a:r>
            <a:r>
              <a:rPr lang="en-US" sz="2500" dirty="0" err="1" smtClean="0"/>
              <a:t>slack_token</a:t>
            </a:r>
            <a:r>
              <a:rPr lang="en-US" sz="2500" dirty="0" smtClean="0"/>
              <a:t>:” add your “Bot User </a:t>
            </a:r>
            <a:r>
              <a:rPr lang="en-US" sz="2500" dirty="0" err="1" smtClean="0"/>
              <a:t>Oauth</a:t>
            </a:r>
            <a:r>
              <a:rPr lang="en-US" sz="2500" dirty="0" smtClean="0"/>
              <a:t> Access Token”.</a:t>
            </a:r>
            <a:r>
              <a:rPr lang="en-US" sz="2500" dirty="0"/>
              <a:t/>
            </a:r>
            <a:br>
              <a:rPr lang="en-US" sz="2500" dirty="0"/>
            </a:br>
            <a:r>
              <a:rPr lang="en-US" sz="2500" dirty="0" smtClean="0"/>
              <a:t>Add a default channel, where messages will be sent if no channel is specified. Leave the “</a:t>
            </a:r>
            <a:r>
              <a:rPr lang="en-US" sz="2500" dirty="0" err="1" smtClean="0"/>
              <a:t>virtualenv_path</a:t>
            </a:r>
            <a:r>
              <a:rPr lang="en-US" sz="2500" dirty="0" smtClean="0"/>
              <a:t>” field as is.</a:t>
            </a:r>
            <a:endParaRPr lang="en-US" sz="25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232" y="3329406"/>
            <a:ext cx="5334000" cy="10414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287360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38200" y="863275"/>
            <a:ext cx="10515600" cy="51740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dirty="0" smtClean="0"/>
              <a:t>For </a:t>
            </a:r>
            <a:r>
              <a:rPr lang="en-US" sz="2500" dirty="0" err="1" smtClean="0"/>
              <a:t>CentOS</a:t>
            </a:r>
            <a:r>
              <a:rPr lang="en-US" sz="2500" dirty="0" smtClean="0"/>
              <a:t>, run `</a:t>
            </a:r>
            <a:r>
              <a:rPr lang="en-US" sz="2500" dirty="0" err="1" smtClean="0"/>
              <a:t>sudo</a:t>
            </a:r>
            <a:r>
              <a:rPr lang="en-US" sz="2500" dirty="0" smtClean="0"/>
              <a:t> yum install python-pip` if pip is not installed.</a:t>
            </a:r>
          </a:p>
          <a:p>
            <a:r>
              <a:rPr lang="en-US" sz="2500" dirty="0" smtClean="0"/>
              <a:t>For Ubuntu/</a:t>
            </a:r>
            <a:r>
              <a:rPr lang="en-US" sz="2500" dirty="0" err="1" smtClean="0"/>
              <a:t>Debian</a:t>
            </a:r>
            <a:r>
              <a:rPr lang="en-US" sz="2500" dirty="0" smtClean="0"/>
              <a:t> systems, run `</a:t>
            </a:r>
            <a:r>
              <a:rPr lang="en-US" sz="2500" dirty="0" err="1" smtClean="0"/>
              <a:t>sudo</a:t>
            </a:r>
            <a:r>
              <a:rPr lang="en-US" sz="2500" dirty="0" smtClean="0"/>
              <a:t> apt-get install python-pip`.</a:t>
            </a:r>
          </a:p>
          <a:p>
            <a:endParaRPr lang="en-US" sz="2500" dirty="0" smtClean="0"/>
          </a:p>
          <a:p>
            <a:r>
              <a:rPr lang="en-US" sz="2500" dirty="0"/>
              <a:t>run `</a:t>
            </a:r>
            <a:r>
              <a:rPr lang="en-US" sz="2500" dirty="0" err="1"/>
              <a:t>sudo</a:t>
            </a:r>
            <a:r>
              <a:rPr lang="en-US" sz="2500" dirty="0"/>
              <a:t> pip install </a:t>
            </a:r>
            <a:r>
              <a:rPr lang="en-US" sz="2500" dirty="0" err="1"/>
              <a:t>slackclient</a:t>
            </a:r>
            <a:r>
              <a:rPr lang="en-US" sz="2500" dirty="0"/>
              <a:t>==1.0.0</a:t>
            </a:r>
            <a:r>
              <a:rPr lang="en-US" sz="2500" dirty="0" smtClean="0"/>
              <a:t>` .</a:t>
            </a:r>
          </a:p>
          <a:p>
            <a:r>
              <a:rPr lang="en-US" sz="2500" dirty="0"/>
              <a:t>(note the version, the latest version will break with python2.6</a:t>
            </a:r>
            <a:r>
              <a:rPr lang="en-US" sz="2500" dirty="0" smtClean="0"/>
              <a:t>! Nor it will be allowed to overwrite the system package requests even though it is python 2.7)</a:t>
            </a:r>
            <a:endParaRPr lang="en-US" sz="2500" dirty="0"/>
          </a:p>
          <a:p>
            <a:endParaRPr lang="en-US" sz="2500" dirty="0" smtClean="0"/>
          </a:p>
          <a:p>
            <a:r>
              <a:rPr lang="en-US" sz="2500" b="1" dirty="0" err="1" smtClean="0"/>
              <a:t>CentOS</a:t>
            </a:r>
            <a:r>
              <a:rPr lang="en-US" sz="2500" b="1" dirty="0" smtClean="0"/>
              <a:t> 6 python 2.6</a:t>
            </a:r>
          </a:p>
          <a:p>
            <a:r>
              <a:rPr lang="en-US" sz="2500" dirty="0" smtClean="0"/>
              <a:t>run `</a:t>
            </a:r>
            <a:r>
              <a:rPr lang="en-US" sz="2500" dirty="0" err="1" smtClean="0"/>
              <a:t>sudo</a:t>
            </a:r>
            <a:r>
              <a:rPr lang="en-US" sz="2500" dirty="0" smtClean="0"/>
              <a:t> pip install requests=2.18.4`.</a:t>
            </a:r>
          </a:p>
          <a:p>
            <a:endParaRPr lang="en-US" sz="2500" dirty="0"/>
          </a:p>
          <a:p>
            <a:r>
              <a:rPr lang="en-US" sz="2500" dirty="0" smtClean="0"/>
              <a:t>Check that it works by importing the module in python command line</a:t>
            </a:r>
          </a:p>
          <a:p>
            <a:r>
              <a:rPr lang="en-US" sz="2500" dirty="0" smtClean="0"/>
              <a:t>shell&gt;python</a:t>
            </a:r>
          </a:p>
          <a:p>
            <a:r>
              <a:rPr lang="en-US" sz="2500" dirty="0" smtClean="0"/>
              <a:t>Python&gt; import </a:t>
            </a:r>
            <a:r>
              <a:rPr lang="en-US" sz="2500" dirty="0" err="1" smtClean="0"/>
              <a:t>slackclient</a:t>
            </a:r>
            <a:endParaRPr lang="en-US" sz="2500" dirty="0" smtClean="0"/>
          </a:p>
        </p:txBody>
      </p:sp>
    </p:spTree>
    <p:extLst>
      <p:ext uri="{BB962C8B-B14F-4D97-AF65-F5344CB8AC3E}">
        <p14:creationId xmlns:p14="http://schemas.microsoft.com/office/powerpoint/2010/main" val="41103638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81984"/>
            <a:ext cx="10515600" cy="1325563"/>
          </a:xfrm>
        </p:spPr>
        <p:txBody>
          <a:bodyPr>
            <a:noAutofit/>
          </a:bodyPr>
          <a:lstStyle/>
          <a:p>
            <a:r>
              <a:rPr lang="en-US" sz="3000" dirty="0" smtClean="0"/>
              <a:t>Navigate to </a:t>
            </a:r>
            <a:r>
              <a:rPr lang="en-US" sz="3000" dirty="0" err="1" smtClean="0"/>
              <a:t>your_download</a:t>
            </a:r>
            <a:r>
              <a:rPr lang="en-US" sz="3000" dirty="0" smtClean="0"/>
              <a:t>/</a:t>
            </a:r>
            <a:r>
              <a:rPr lang="en-US" sz="3000" dirty="0" err="1" smtClean="0"/>
              <a:t>myami</a:t>
            </a:r>
            <a:r>
              <a:rPr lang="en-US" sz="3000" dirty="0" smtClean="0"/>
              <a:t>/slack;</a:t>
            </a:r>
            <a:br>
              <a:rPr lang="en-US" sz="3000" dirty="0" smtClean="0"/>
            </a:br>
            <a:r>
              <a:rPr lang="en-US" sz="3000" dirty="0" smtClean="0"/>
              <a:t>`</a:t>
            </a:r>
            <a:r>
              <a:rPr lang="en-US" sz="3000" dirty="0" err="1" smtClean="0"/>
              <a:t>git</a:t>
            </a:r>
            <a:r>
              <a:rPr lang="en-US" sz="3000" dirty="0" smtClean="0"/>
              <a:t> pull origin trunk` </a:t>
            </a:r>
            <a:r>
              <a:rPr lang="en-US" sz="3000" dirty="0"/>
              <a:t>i</a:t>
            </a:r>
            <a:r>
              <a:rPr lang="en-US" sz="3000" dirty="0" smtClean="0"/>
              <a:t>f necessary.</a:t>
            </a:r>
            <a:br>
              <a:rPr lang="en-US" sz="3000" dirty="0" smtClean="0"/>
            </a:br>
            <a:r>
              <a:rPr lang="en-US" sz="3000" dirty="0" smtClean="0"/>
              <a:t>execute `python </a:t>
            </a:r>
            <a:r>
              <a:rPr lang="en-US" sz="3000" dirty="0" err="1" smtClean="0"/>
              <a:t>slack_test.py</a:t>
            </a:r>
            <a:r>
              <a:rPr lang="en-US" sz="3000" dirty="0" smtClean="0"/>
              <a:t>`;</a:t>
            </a:r>
            <a:br>
              <a:rPr lang="en-US" sz="3000" dirty="0" smtClean="0"/>
            </a:br>
            <a:r>
              <a:rPr lang="en-US" sz="3000" dirty="0" smtClean="0"/>
              <a:t>(ignore warnings)</a:t>
            </a:r>
            <a:br>
              <a:rPr lang="en-US" sz="3000" dirty="0" smtClean="0"/>
            </a:br>
            <a:r>
              <a:rPr lang="en-US" sz="3000" dirty="0" smtClean="0"/>
              <a:t>You should see a slack message if successful.</a:t>
            </a:r>
            <a:endParaRPr lang="en-US" sz="3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8647" y="2918012"/>
            <a:ext cx="6722130" cy="36908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8465765" y="3025588"/>
            <a:ext cx="1775012" cy="4975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1006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5988" y="1740320"/>
            <a:ext cx="4176001" cy="47142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Success!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178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the following code snippet to send messages to Slack: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90600" y="461887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You can also set </a:t>
            </a:r>
            <a:r>
              <a:rPr lang="en-US" dirty="0" err="1" smtClean="0"/>
              <a:t>checkchannel</a:t>
            </a:r>
            <a:r>
              <a:rPr lang="en-US" dirty="0" smtClean="0"/>
              <a:t>=True in the </a:t>
            </a:r>
            <a:r>
              <a:rPr lang="en-US" dirty="0" err="1" smtClean="0"/>
              <a:t>sendMessage</a:t>
            </a:r>
            <a:r>
              <a:rPr lang="en-US" dirty="0" smtClean="0"/>
              <a:t> </a:t>
            </a:r>
            <a:r>
              <a:rPr lang="en-US" dirty="0" smtClean="0"/>
              <a:t>method to automatically create a channel if it does not exist, otherwise you will get an error.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2299425"/>
            <a:ext cx="59944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3079750"/>
            <a:ext cx="64389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6045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2329" y="2879725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Done!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5222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 in to you workspace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390" y="1455821"/>
            <a:ext cx="9224009" cy="443490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736261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Navigate to https://</a:t>
            </a:r>
            <a:r>
              <a:rPr lang="en-US" dirty="0" err="1" smtClean="0"/>
              <a:t>api.slack.com</a:t>
            </a:r>
            <a:r>
              <a:rPr lang="en-US" dirty="0" smtClean="0"/>
              <a:t>/apps;</a:t>
            </a:r>
            <a:br>
              <a:rPr lang="en-US" dirty="0" smtClean="0"/>
            </a:br>
            <a:r>
              <a:rPr lang="en-US" dirty="0" smtClean="0"/>
              <a:t>“Create New App”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4931" y="1825625"/>
            <a:ext cx="7882137" cy="435133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60321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Name the app; select your workspace; “Create App”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107" y="2245659"/>
            <a:ext cx="7671785" cy="425539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234377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Scroll and </a:t>
            </a:r>
            <a:r>
              <a:rPr lang="en-US" dirty="0" err="1" smtClean="0"/>
              <a:t>click“Permissions</a:t>
            </a:r>
            <a:r>
              <a:rPr lang="en-US" dirty="0" smtClean="0"/>
              <a:t>”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259" y="1690688"/>
            <a:ext cx="8432794" cy="417327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26071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705" y="1575361"/>
            <a:ext cx="10524565" cy="171916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Scroll to “Scopes”; add these permissions: </a:t>
            </a:r>
            <a:br>
              <a:rPr lang="en-US" dirty="0" smtClean="0"/>
            </a:br>
            <a:r>
              <a:rPr lang="en-US" dirty="0" smtClean="0"/>
              <a:t>bot,</a:t>
            </a:r>
            <a:br>
              <a:rPr lang="en-US" dirty="0" smtClean="0"/>
            </a:br>
            <a:r>
              <a:rPr lang="en-US" dirty="0" err="1" smtClean="0"/>
              <a:t>channels:read</a:t>
            </a:r>
            <a:r>
              <a:rPr lang="en-US" dirty="0" smtClean="0"/>
              <a:t>,</a:t>
            </a:r>
            <a:br>
              <a:rPr lang="en-US" dirty="0" smtClean="0"/>
            </a:br>
            <a:r>
              <a:rPr lang="en-US" dirty="0" err="1" smtClean="0"/>
              <a:t>channels:write</a:t>
            </a:r>
            <a:r>
              <a:rPr lang="en-US" dirty="0" smtClean="0"/>
              <a:t>,</a:t>
            </a:r>
            <a:br>
              <a:rPr lang="en-US" dirty="0" smtClean="0"/>
            </a:br>
            <a:r>
              <a:rPr lang="en-US" dirty="0" err="1" smtClean="0"/>
              <a:t>chat:write:bot</a:t>
            </a:r>
            <a:r>
              <a:rPr lang="en-US" dirty="0" smtClean="0"/>
              <a:t>.</a:t>
            </a:r>
            <a:br>
              <a:rPr lang="en-US" dirty="0" smtClean="0"/>
            </a:br>
            <a:r>
              <a:rPr lang="en-US" dirty="0" smtClean="0"/>
              <a:t>Click “Save Changes”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7717" y="2958353"/>
            <a:ext cx="5731976" cy="32676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9399494" y="4329952"/>
            <a:ext cx="766482" cy="57822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3662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Scroll up or go to “Install App”. </a:t>
            </a:r>
            <a:br>
              <a:rPr lang="en-US" dirty="0" smtClean="0"/>
            </a:br>
            <a:r>
              <a:rPr lang="en-US" dirty="0" smtClean="0"/>
              <a:t>Click “Install App to Workspace”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8424" y="2320390"/>
            <a:ext cx="7019365" cy="392973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480719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don’t have a bot user, click “Return to New </a:t>
            </a:r>
            <a:r>
              <a:rPr lang="en-US" dirty="0" err="1" smtClean="0"/>
              <a:t>Leginon</a:t>
            </a:r>
            <a:r>
              <a:rPr lang="en-US" dirty="0" smtClean="0"/>
              <a:t> App”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860" y="2354721"/>
            <a:ext cx="6977918" cy="395194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800682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“Bot Users”, then “Add a Bot User”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8435" y="1968574"/>
            <a:ext cx="8095129" cy="449800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281934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1180</TotalTime>
  <Words>335</Words>
  <Application>Microsoft Macintosh PowerPoint</Application>
  <PresentationFormat>Custom</PresentationFormat>
  <Paragraphs>35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Basic Slack Integration for Leginon</vt:lpstr>
      <vt:lpstr>Sign in to you workspace</vt:lpstr>
      <vt:lpstr>Navigate to https://api.slack.com/apps; “Create New App”</vt:lpstr>
      <vt:lpstr>Name the app; select your workspace; “Create App”</vt:lpstr>
      <vt:lpstr>Scroll and click“Permissions”</vt:lpstr>
      <vt:lpstr>Scroll to “Scopes”; add these permissions:  bot, channels:read, channels:write, chat:write:bot. Click “Save Changes”</vt:lpstr>
      <vt:lpstr>Scroll up or go to “Install App”.  Click “Install App to Workspace”</vt:lpstr>
      <vt:lpstr>We don’t have a bot user, click “Return to New Leginon App”</vt:lpstr>
      <vt:lpstr>Click “Bot Users”, then “Add a Bot User”</vt:lpstr>
      <vt:lpstr>Select a display name and default username; click “Add Bot User”</vt:lpstr>
      <vt:lpstr>Return to “Install App in Workspace”;  click “Authorize”</vt:lpstr>
      <vt:lpstr>Copy the OAuth Access Token, paste it to slack.cfg</vt:lpstr>
      <vt:lpstr>Copy ~/myami/slack/slack.cfg.template to /etc/myami/slack.cfg on your Leginon workstation.  On the line “slack_token:” add your “Bot User Oauth Access Token”. Add a default channel, where messages will be sent if no channel is specified. Leave the “virtualenv_path” field as is.</vt:lpstr>
      <vt:lpstr>PowerPoint Presentation</vt:lpstr>
      <vt:lpstr>Navigate to your_download/myami/slack; `git pull origin trunk` if necessary. execute `python slack_test.py`; (ignore warnings) You should see a slack message if successful.</vt:lpstr>
      <vt:lpstr>Success!</vt:lpstr>
      <vt:lpstr>Use the following code snippet to send messages to Slack:</vt:lpstr>
      <vt:lpstr>Done!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</dc:creator>
  <cp:lastModifiedBy>Anchi Cheng</cp:lastModifiedBy>
  <cp:revision>19</cp:revision>
  <cp:lastPrinted>2018-01-09T17:14:24Z</cp:lastPrinted>
  <dcterms:created xsi:type="dcterms:W3CDTF">2017-09-27T20:49:06Z</dcterms:created>
  <dcterms:modified xsi:type="dcterms:W3CDTF">2019-03-31T23:16:44Z</dcterms:modified>
</cp:coreProperties>
</file>