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8" r:id="rId2"/>
    <p:sldId id="256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96" d="100"/>
          <a:sy n="96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609C-F3B5-FA47-BEED-DBC0EB916305}" type="datetimeFigureOut">
              <a:rPr lang="en-US" smtClean="0"/>
              <a:t>8/4/11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180-8A70-D54D-B6A8-EF670105B8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609C-F3B5-FA47-BEED-DBC0EB916305}" type="datetimeFigureOut">
              <a:rPr lang="en-US" smtClean="0"/>
              <a:t>8/4/11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180-8A70-D54D-B6A8-EF670105B8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609C-F3B5-FA47-BEED-DBC0EB916305}" type="datetimeFigureOut">
              <a:rPr lang="en-US" smtClean="0"/>
              <a:t>8/4/11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180-8A70-D54D-B6A8-EF670105B8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609C-F3B5-FA47-BEED-DBC0EB916305}" type="datetimeFigureOut">
              <a:rPr lang="en-US" smtClean="0"/>
              <a:t>8/4/11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180-8A70-D54D-B6A8-EF670105B8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609C-F3B5-FA47-BEED-DBC0EB916305}" type="datetimeFigureOut">
              <a:rPr lang="en-US" smtClean="0"/>
              <a:t>8/4/11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180-8A70-D54D-B6A8-EF670105B8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609C-F3B5-FA47-BEED-DBC0EB916305}" type="datetimeFigureOut">
              <a:rPr lang="en-US" smtClean="0"/>
              <a:t>8/4/11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180-8A70-D54D-B6A8-EF670105B8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609C-F3B5-FA47-BEED-DBC0EB916305}" type="datetimeFigureOut">
              <a:rPr lang="en-US" smtClean="0"/>
              <a:t>8/4/11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180-8A70-D54D-B6A8-EF670105B8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609C-F3B5-FA47-BEED-DBC0EB916305}" type="datetimeFigureOut">
              <a:rPr lang="en-US" smtClean="0"/>
              <a:t>8/4/11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180-8A70-D54D-B6A8-EF670105B8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609C-F3B5-FA47-BEED-DBC0EB916305}" type="datetimeFigureOut">
              <a:rPr lang="en-US" smtClean="0"/>
              <a:t>8/4/11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180-8A70-D54D-B6A8-EF670105B8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609C-F3B5-FA47-BEED-DBC0EB916305}" type="datetimeFigureOut">
              <a:rPr lang="en-US" smtClean="0"/>
              <a:t>8/4/11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180-8A70-D54D-B6A8-EF670105B8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609C-F3B5-FA47-BEED-DBC0EB916305}" type="datetimeFigureOut">
              <a:rPr lang="en-US" smtClean="0"/>
              <a:t>8/4/11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21180-8A70-D54D-B6A8-EF670105B8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D609C-F3B5-FA47-BEED-DBC0EB916305}" type="datetimeFigureOut">
              <a:rPr lang="en-US" smtClean="0"/>
              <a:t>8/4/11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1180-8A70-D54D-B6A8-EF670105B8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3D refinement python classes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154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4038600"/>
                <a:gridCol w="2971800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apPrepRefine3D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apRefineJob</a:t>
                      </a:r>
                      <a:endParaRPr lang="en-US" dirty="0"/>
                    </a:p>
                  </a:txBody>
                  <a:tcPr/>
                </a:tc>
              </a:tr>
              <a:tr h="127635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Convert</a:t>
                      </a:r>
                      <a:r>
                        <a:rPr lang="en-US" baseline="0" dirty="0" smtClean="0"/>
                        <a:t> particle stack, initial model and other files using database and user input to refinement method’s acceptable format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Setup</a:t>
                      </a:r>
                      <a:r>
                        <a:rPr lang="en-US" baseline="0" dirty="0" smtClean="0"/>
                        <a:t> MPI run scripts and series of commands to be included in a job file.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Database connection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1276350">
                <a:tc>
                  <a:txBody>
                    <a:bodyPr/>
                    <a:lstStyle/>
                    <a:p>
                      <a:r>
                        <a:rPr lang="en-US" dirty="0" smtClean="0"/>
                        <a:t>Local</a:t>
                      </a:r>
                      <a:r>
                        <a:rPr lang="en-US" baseline="0" dirty="0" smtClean="0"/>
                        <a:t> Appion data disk mounting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i.e</a:t>
                      </a:r>
                      <a:r>
                        <a:rPr lang="en-US" dirty="0" smtClean="0"/>
                        <a:t> remote processing host allowed)</a:t>
                      </a:r>
                      <a:endParaRPr lang="en-US" dirty="0"/>
                    </a:p>
                  </a:txBody>
                  <a:tcPr/>
                </a:tc>
              </a:tr>
              <a:tr h="1276350">
                <a:tc>
                  <a:txBody>
                    <a:bodyPr/>
                    <a:lstStyle/>
                    <a:p>
                      <a:r>
                        <a:rPr lang="en-US" dirty="0" smtClean="0"/>
                        <a:t>list for file</a:t>
                      </a:r>
                      <a:r>
                        <a:rPr lang="en-US" baseline="0" dirty="0" smtClean="0"/>
                        <a:t> transfer generated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files_to_remote_host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fies_from_remote_host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/>
          <p:cNvSpPr/>
          <p:nvPr/>
        </p:nvSpPr>
        <p:spPr>
          <a:xfrm>
            <a:off x="609600" y="304800"/>
            <a:ext cx="3429000" cy="36576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Prep3DRefinement (</a:t>
            </a:r>
            <a:r>
              <a:rPr lang="en-US" b="1" dirty="0" err="1" smtClean="0">
                <a:solidFill>
                  <a:schemeClr val="tx1"/>
                </a:solidFill>
              </a:rPr>
              <a:t>AppionScript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setupParserOptions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checkConflicts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+ __</a:t>
            </a:r>
            <a:r>
              <a:rPr lang="en-US" b="1" dirty="0" err="1" smtClean="0">
                <a:solidFill>
                  <a:schemeClr val="tx1"/>
                </a:solidFill>
              </a:rPr>
              <a:t>processStack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++ preprocessStackWithProc2d()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 __</a:t>
            </a:r>
            <a:r>
              <a:rPr lang="en-US" b="1" dirty="0" err="1" smtClean="0">
                <a:solidFill>
                  <a:schemeClr val="tx1"/>
                </a:solidFill>
              </a:rPr>
              <a:t>processModel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+ __</a:t>
            </a:r>
            <a:r>
              <a:rPr lang="en-US" b="1" dirty="0" err="1" smtClean="0">
                <a:solidFill>
                  <a:schemeClr val="tx1"/>
                </a:solidFill>
              </a:rPr>
              <a:t>saveFilesToSend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commitToDatabase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Process 7"/>
          <p:cNvSpPr/>
          <p:nvPr/>
        </p:nvSpPr>
        <p:spPr>
          <a:xfrm>
            <a:off x="2971800" y="4724400"/>
            <a:ext cx="2667000" cy="19050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FrealignPrep3DRefine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setupParserOptions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convertToRefineStack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otherPreparation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Process 8"/>
          <p:cNvSpPr/>
          <p:nvPr/>
        </p:nvSpPr>
        <p:spPr>
          <a:xfrm>
            <a:off x="304800" y="4724400"/>
            <a:ext cx="2286000" cy="16002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EmanPrep3DRefine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Process 9"/>
          <p:cNvSpPr/>
          <p:nvPr/>
        </p:nvSpPr>
        <p:spPr>
          <a:xfrm>
            <a:off x="6019800" y="4724400"/>
            <a:ext cx="2819400" cy="16002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XmippPrepSingleRefine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setupParserOptions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processMaskVol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Process 10"/>
          <p:cNvSpPr/>
          <p:nvPr/>
        </p:nvSpPr>
        <p:spPr>
          <a:xfrm>
            <a:off x="4572000" y="762000"/>
            <a:ext cx="4267200" cy="2667000"/>
          </a:xfrm>
          <a:prstGeom prst="flowChartProcess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All subclasses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checkPackageConflicts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setRefineMethod</a:t>
            </a:r>
            <a:r>
              <a:rPr lang="en-US" b="1" dirty="0" smtClean="0">
                <a:solidFill>
                  <a:schemeClr val="tx1"/>
                </a:solidFill>
              </a:rPr>
              <a:t>()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setFormat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endParaRPr lang="en-US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addStackToSent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addModelToSend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5" name="Elbow Connector 14"/>
          <p:cNvCxnSpPr>
            <a:stCxn id="9" idx="0"/>
            <a:endCxn id="4" idx="2"/>
          </p:cNvCxnSpPr>
          <p:nvPr/>
        </p:nvCxnSpPr>
        <p:spPr>
          <a:xfrm rot="5400000" flipH="1" flipV="1">
            <a:off x="1504950" y="3905250"/>
            <a:ext cx="762000" cy="876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0" idx="0"/>
            <a:endCxn id="4" idx="2"/>
          </p:cNvCxnSpPr>
          <p:nvPr/>
        </p:nvCxnSpPr>
        <p:spPr>
          <a:xfrm rot="16200000" flipV="1">
            <a:off x="4495800" y="1790700"/>
            <a:ext cx="762000" cy="5105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8" idx="0"/>
            <a:endCxn id="4" idx="2"/>
          </p:cNvCxnSpPr>
          <p:nvPr/>
        </p:nvCxnSpPr>
        <p:spPr>
          <a:xfrm rot="16200000" flipV="1">
            <a:off x="2933700" y="3352800"/>
            <a:ext cx="762000" cy="1981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apRefineJob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</a:t>
            </a:r>
            <a:r>
              <a:rPr lang="en-US" dirty="0" smtClean="0"/>
              <a:t>un on head node through </a:t>
            </a:r>
            <a:r>
              <a:rPr lang="en-US" dirty="0" err="1" smtClean="0"/>
              <a:t>runJob.py</a:t>
            </a:r>
            <a:r>
              <a:rPr lang="en-US" dirty="0" smtClean="0"/>
              <a:t> – light-weight processing only.</a:t>
            </a:r>
          </a:p>
          <a:p>
            <a:r>
              <a:rPr lang="en-US" dirty="0" smtClean="0"/>
              <a:t>Generate new job core commands when rerun.</a:t>
            </a:r>
          </a:p>
          <a:p>
            <a:r>
              <a:rPr lang="en-US" dirty="0"/>
              <a:t>R</a:t>
            </a:r>
            <a:r>
              <a:rPr lang="en-US" dirty="0" smtClean="0"/>
              <a:t>erun with </a:t>
            </a:r>
            <a:r>
              <a:rPr lang="en-US" i="1" dirty="0" err="1" smtClean="0"/>
              <a:t>startiter</a:t>
            </a:r>
            <a:r>
              <a:rPr lang="en-US" dirty="0" smtClean="0"/>
              <a:t>=1 will clean up previous trial first.</a:t>
            </a:r>
          </a:p>
          <a:p>
            <a:r>
              <a:rPr lang="en-US" dirty="0"/>
              <a:t>R</a:t>
            </a:r>
            <a:r>
              <a:rPr lang="en-US" dirty="0" smtClean="0"/>
              <a:t>erun with </a:t>
            </a:r>
            <a:r>
              <a:rPr lang="en-US" i="1" dirty="0" err="1" smtClean="0"/>
              <a:t>startiter</a:t>
            </a:r>
            <a:r>
              <a:rPr lang="en-US" dirty="0" smtClean="0"/>
              <a:t> &gt; 1 will continue the trial.</a:t>
            </a:r>
          </a:p>
          <a:p>
            <a:endParaRPr lang="en-US" dirty="0" smtClean="0"/>
          </a:p>
          <a:p>
            <a:r>
              <a:rPr lang="en-US" dirty="0" smtClean="0"/>
              <a:t>tasks: locally defined series of things to do with memory and processor requirement.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/>
          <p:cNvSpPr/>
          <p:nvPr/>
        </p:nvSpPr>
        <p:spPr>
          <a:xfrm>
            <a:off x="533400" y="152400"/>
            <a:ext cx="3733800" cy="39624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RefineJob(BasicScript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setupMPIRun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addToTasks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addSimpleCommand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addToLog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logTaskStatus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+ __</a:t>
            </a:r>
            <a:r>
              <a:rPr lang="en-US" b="1" dirty="0" err="1" smtClean="0">
                <a:solidFill>
                  <a:schemeClr val="tx1"/>
                </a:solidFill>
              </a:rPr>
              <a:t>makeNewRefineTrialScript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 __</a:t>
            </a:r>
            <a:r>
              <a:rPr lang="en-US" b="1" dirty="0" err="1" smtClean="0">
                <a:solidFill>
                  <a:schemeClr val="tx1"/>
                </a:solidFill>
              </a:rPr>
              <a:t>makePackResultsScript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 __</a:t>
            </a:r>
            <a:r>
              <a:rPr lang="en-US" b="1" dirty="0" err="1" smtClean="0">
                <a:solidFill>
                  <a:schemeClr val="tx1"/>
                </a:solidFill>
              </a:rPr>
              <a:t>saveFileListFromRemoteHost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Process 7"/>
          <p:cNvSpPr/>
          <p:nvPr/>
        </p:nvSpPr>
        <p:spPr>
          <a:xfrm>
            <a:off x="2971800" y="4876800"/>
            <a:ext cx="2667000" cy="17526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FrealignRefineJob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setupParserOptions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makeRefineTasks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uses </a:t>
            </a:r>
            <a:r>
              <a:rPr lang="en-US" b="1" dirty="0" err="1" smtClean="0">
                <a:solidFill>
                  <a:schemeClr val="tx1"/>
                </a:solidFill>
              </a:rPr>
              <a:t>setupMPIRun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Process 8"/>
          <p:cNvSpPr/>
          <p:nvPr/>
        </p:nvSpPr>
        <p:spPr>
          <a:xfrm>
            <a:off x="304800" y="4876800"/>
            <a:ext cx="2286000" cy="13716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EmanRefineJob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makeRefineTasks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Process 9"/>
          <p:cNvSpPr/>
          <p:nvPr/>
        </p:nvSpPr>
        <p:spPr>
          <a:xfrm>
            <a:off x="6019800" y="4876800"/>
            <a:ext cx="2819400" cy="160020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XmippRefineJob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setupParserOptions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makePreIterationScript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Process 10"/>
          <p:cNvSpPr/>
          <p:nvPr/>
        </p:nvSpPr>
        <p:spPr>
          <a:xfrm>
            <a:off x="4572000" y="762000"/>
            <a:ext cx="4267200" cy="2667000"/>
          </a:xfrm>
          <a:prstGeom prst="flowChartProcess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All subclasses</a:t>
            </a: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setIterationParamList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endParaRPr lang="en-US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checkPackageConflicts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checkIterationConflicts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convertSymmetryNameForPackage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calcRefineMem(ppn,boxsize</a:t>
            </a:r>
            <a:r>
              <a:rPr lang="en-US" b="1" dirty="0" smtClean="0">
                <a:solidFill>
                  <a:schemeClr val="tx1"/>
                </a:solidFill>
              </a:rPr>
              <a:t>,….)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+ </a:t>
            </a:r>
            <a:r>
              <a:rPr lang="en-US" b="1" dirty="0" err="1" smtClean="0">
                <a:solidFill>
                  <a:schemeClr val="tx1"/>
                </a:solidFill>
              </a:rPr>
              <a:t>makeNewTrialScript</a:t>
            </a:r>
            <a:r>
              <a:rPr lang="en-US" b="1" dirty="0" smtClean="0">
                <a:solidFill>
                  <a:schemeClr val="tx1"/>
                </a:solidFill>
              </a:rPr>
              <a:t>()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5" name="Elbow Connector 14"/>
          <p:cNvCxnSpPr>
            <a:stCxn id="9" idx="0"/>
            <a:endCxn id="4" idx="2"/>
          </p:cNvCxnSpPr>
          <p:nvPr/>
        </p:nvCxnSpPr>
        <p:spPr>
          <a:xfrm rot="5400000" flipH="1" flipV="1">
            <a:off x="1543050" y="4019550"/>
            <a:ext cx="762000" cy="952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0" idx="0"/>
            <a:endCxn id="4" idx="2"/>
          </p:cNvCxnSpPr>
          <p:nvPr/>
        </p:nvCxnSpPr>
        <p:spPr>
          <a:xfrm rot="16200000" flipV="1">
            <a:off x="4533900" y="1981200"/>
            <a:ext cx="762000" cy="5029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8" idx="0"/>
            <a:endCxn id="4" idx="2"/>
          </p:cNvCxnSpPr>
          <p:nvPr/>
        </p:nvCxnSpPr>
        <p:spPr>
          <a:xfrm rot="16200000" flipV="1">
            <a:off x="2971800" y="3543300"/>
            <a:ext cx="762000" cy="1905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304</Words>
  <Application>Microsoft Macintosh PowerPoint</Application>
  <PresentationFormat>On-screen Show (4:3)</PresentationFormat>
  <Paragraphs>87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3D refinement python classes</vt:lpstr>
      <vt:lpstr>Slide 2</vt:lpstr>
      <vt:lpstr>apRefineJob</vt:lpstr>
      <vt:lpstr>Slide 4</vt:lpstr>
    </vt:vector>
  </TitlesOfParts>
  <Company>TSRI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Anchi Cheng</dc:creator>
  <cp:lastModifiedBy>Anchi Cheng</cp:lastModifiedBy>
  <cp:revision>3</cp:revision>
  <dcterms:created xsi:type="dcterms:W3CDTF">2011-08-04T18:42:21Z</dcterms:created>
  <dcterms:modified xsi:type="dcterms:W3CDTF">2011-08-05T18:25:43Z</dcterms:modified>
</cp:coreProperties>
</file>