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102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EBA9C7-48A2-4D72-BD56-C7C9757D4123}" type="datetimeFigureOut">
              <a:rPr lang="en-US" smtClean="0"/>
              <a:pPr/>
              <a:t>1/26/2011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52A70C-19CC-4500-B2D2-DDDF1D55E5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ounded Rectangle 52"/>
          <p:cNvSpPr/>
          <p:nvPr/>
        </p:nvSpPr>
        <p:spPr>
          <a:xfrm>
            <a:off x="2514600" y="3657600"/>
            <a:ext cx="1447800" cy="914400"/>
          </a:xfrm>
          <a:prstGeom prst="roundRect">
            <a:avLst/>
          </a:prstGeom>
          <a:solidFill>
            <a:schemeClr val="bg1">
              <a:lumMod val="8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 smtClean="0">
              <a:solidFill>
                <a:schemeClr val="tx1"/>
              </a:solidFill>
            </a:endParaRPr>
          </a:p>
          <a:p>
            <a:pPr algn="ctr"/>
            <a:endParaRPr lang="en-US" dirty="0"/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r>
              <a:rPr lang="en-US" dirty="0" smtClean="0"/>
              <a:t>K</a:t>
            </a:r>
            <a:endParaRPr lang="en-US" dirty="0"/>
          </a:p>
        </p:txBody>
      </p:sp>
      <p:sp>
        <p:nvSpPr>
          <p:cNvPr id="19" name="Flowchart: Magnetic Disk 18"/>
          <p:cNvSpPr/>
          <p:nvPr/>
        </p:nvSpPr>
        <p:spPr>
          <a:xfrm>
            <a:off x="4114800" y="3733800"/>
            <a:ext cx="1219200" cy="914400"/>
          </a:xfrm>
          <a:prstGeom prst="flowChartMagneticDisk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Appion /Leginon MySQL Database</a:t>
            </a:r>
            <a:endParaRPr lang="en-US" sz="1100" dirty="0"/>
          </a:p>
        </p:txBody>
      </p:sp>
      <p:sp>
        <p:nvSpPr>
          <p:cNvPr id="5" name="Rectangle 4"/>
          <p:cNvSpPr/>
          <p:nvPr/>
        </p:nvSpPr>
        <p:spPr>
          <a:xfrm>
            <a:off x="4114800" y="1981200"/>
            <a:ext cx="1219200" cy="533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114800" y="2590800"/>
            <a:ext cx="12192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Appion/Leginon Web GUI</a:t>
            </a:r>
            <a:endParaRPr lang="en-US" sz="1100" dirty="0"/>
          </a:p>
        </p:txBody>
      </p:sp>
      <p:sp>
        <p:nvSpPr>
          <p:cNvPr id="10" name="Flowchart: Multidocument 9"/>
          <p:cNvSpPr/>
          <p:nvPr/>
        </p:nvSpPr>
        <p:spPr>
          <a:xfrm>
            <a:off x="5486400" y="1905000"/>
            <a:ext cx="1371600" cy="609600"/>
          </a:xfrm>
          <a:prstGeom prst="flowChartMultidocumen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Images  from other sources</a:t>
            </a:r>
            <a:endParaRPr lang="en-US" sz="1200" dirty="0"/>
          </a:p>
        </p:txBody>
      </p:sp>
      <p:sp>
        <p:nvSpPr>
          <p:cNvPr id="16" name="Rectangle 15"/>
          <p:cNvSpPr/>
          <p:nvPr/>
        </p:nvSpPr>
        <p:spPr>
          <a:xfrm>
            <a:off x="4114800" y="1905000"/>
            <a:ext cx="1219200" cy="22860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File Server</a:t>
            </a:r>
            <a:endParaRPr lang="en-US" sz="1100" dirty="0"/>
          </a:p>
        </p:txBody>
      </p:sp>
      <p:sp>
        <p:nvSpPr>
          <p:cNvPr id="17" name="Rectangle 16"/>
          <p:cNvSpPr/>
          <p:nvPr/>
        </p:nvSpPr>
        <p:spPr>
          <a:xfrm>
            <a:off x="4114800" y="2590800"/>
            <a:ext cx="1219200" cy="22860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Web Server</a:t>
            </a:r>
            <a:endParaRPr lang="en-US" sz="1100" dirty="0"/>
          </a:p>
        </p:txBody>
      </p:sp>
      <p:sp>
        <p:nvSpPr>
          <p:cNvPr id="32" name="Up-Down Arrow 31"/>
          <p:cNvSpPr/>
          <p:nvPr/>
        </p:nvSpPr>
        <p:spPr>
          <a:xfrm>
            <a:off x="4648200" y="3429000"/>
            <a:ext cx="182880" cy="457200"/>
          </a:xfrm>
          <a:prstGeom prst="upDownArrow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4" name="Group 43"/>
          <p:cNvGrpSpPr/>
          <p:nvPr/>
        </p:nvGrpSpPr>
        <p:grpSpPr>
          <a:xfrm>
            <a:off x="5486400" y="2590800"/>
            <a:ext cx="1478280" cy="1981200"/>
            <a:chOff x="5486400" y="1752600"/>
            <a:chExt cx="1478280" cy="1981200"/>
          </a:xfrm>
        </p:grpSpPr>
        <p:sp>
          <p:nvSpPr>
            <p:cNvPr id="8" name="Rectangle 7"/>
            <p:cNvSpPr/>
            <p:nvPr/>
          </p:nvSpPr>
          <p:spPr>
            <a:xfrm>
              <a:off x="5486400" y="1752600"/>
              <a:ext cx="1447800" cy="19812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5486400" y="1752600"/>
              <a:ext cx="1447800" cy="228600"/>
            </a:xfrm>
            <a:prstGeom prst="rect">
              <a:avLst/>
            </a:prstGeom>
            <a:solidFill>
              <a:schemeClr val="tx2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 smtClean="0"/>
                <a:t>Processing Cluster</a:t>
              </a:r>
              <a:endParaRPr lang="en-US" sz="1100" dirty="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5486400" y="3505200"/>
              <a:ext cx="14478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 smtClean="0"/>
                <a:t>Resource Manager</a:t>
              </a:r>
              <a:endParaRPr lang="en-US" sz="1100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5486400" y="1981200"/>
              <a:ext cx="1447800" cy="6858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b="1" dirty="0" smtClean="0"/>
                <a:t>Appion</a:t>
              </a:r>
              <a:r>
                <a:rPr lang="en-US" sz="1100" dirty="0" smtClean="0"/>
                <a:t>: Python image processing scripts</a:t>
              </a:r>
            </a:p>
            <a:p>
              <a:pPr algn="ctr"/>
              <a:endParaRPr lang="en-US" sz="1100" dirty="0"/>
            </a:p>
          </p:txBody>
        </p:sp>
        <p:sp>
          <p:nvSpPr>
            <p:cNvPr id="31" name="Flowchart: Multidocument 30"/>
            <p:cNvSpPr/>
            <p:nvPr/>
          </p:nvSpPr>
          <p:spPr>
            <a:xfrm>
              <a:off x="5486400" y="2743200"/>
              <a:ext cx="1447800" cy="685800"/>
            </a:xfrm>
            <a:prstGeom prst="flowChartMultidocument">
              <a:avLst/>
            </a:prstGeom>
            <a:solidFill>
              <a:schemeClr val="tx2">
                <a:lumMod val="40000"/>
                <a:lumOff val="6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 smtClean="0"/>
                <a:t>3</a:t>
              </a:r>
              <a:r>
                <a:rPr lang="en-US" sz="1100" baseline="30000" dirty="0" smtClean="0"/>
                <a:t>rd</a:t>
              </a:r>
              <a:r>
                <a:rPr lang="en-US" sz="1100" dirty="0" smtClean="0"/>
                <a:t> party processing packages </a:t>
              </a:r>
              <a:endParaRPr lang="en-US" sz="1100" dirty="0"/>
            </a:p>
          </p:txBody>
        </p:sp>
        <p:sp>
          <p:nvSpPr>
            <p:cNvPr id="27" name="Rectangle 26"/>
            <p:cNvSpPr/>
            <p:nvPr/>
          </p:nvSpPr>
          <p:spPr>
            <a:xfrm>
              <a:off x="5486400" y="2438400"/>
              <a:ext cx="1219200" cy="228600"/>
            </a:xfrm>
            <a:prstGeom prst="rect">
              <a:avLst/>
            </a:prstGeom>
            <a:solidFill>
              <a:schemeClr val="accent6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b="1" dirty="0" smtClean="0"/>
                <a:t>Sinedon:</a:t>
              </a:r>
              <a:r>
                <a:rPr lang="en-US" sz="1100" dirty="0" smtClean="0"/>
                <a:t> DB ORM</a:t>
              </a:r>
              <a:endParaRPr lang="en-US" sz="1100" dirty="0"/>
            </a:p>
          </p:txBody>
        </p:sp>
        <p:sp>
          <p:nvSpPr>
            <p:cNvPr id="38" name="Down Arrow 37"/>
            <p:cNvSpPr/>
            <p:nvPr/>
          </p:nvSpPr>
          <p:spPr>
            <a:xfrm>
              <a:off x="6781800" y="2514600"/>
              <a:ext cx="182880" cy="1066800"/>
            </a:xfrm>
            <a:prstGeom prst="downArrow">
              <a:avLst/>
            </a:prstGeom>
            <a:solidFill>
              <a:srgbClr val="FFFF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3" name="Down Arrow 42"/>
          <p:cNvSpPr/>
          <p:nvPr/>
        </p:nvSpPr>
        <p:spPr>
          <a:xfrm rot="-5400000">
            <a:off x="5280660" y="2948940"/>
            <a:ext cx="182880" cy="381000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Up-Down Arrow 32"/>
          <p:cNvSpPr/>
          <p:nvPr/>
        </p:nvSpPr>
        <p:spPr>
          <a:xfrm rot="2820000">
            <a:off x="5180761" y="3307999"/>
            <a:ext cx="182880" cy="702368"/>
          </a:xfrm>
          <a:prstGeom prst="upDownArrow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2514600" y="2590800"/>
            <a:ext cx="1447800" cy="91440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 smtClean="0"/>
              <a:t>Leginon</a:t>
            </a:r>
            <a:r>
              <a:rPr lang="en-US" sz="1100" dirty="0" smtClean="0"/>
              <a:t>:  Python App to acquire images</a:t>
            </a:r>
          </a:p>
        </p:txBody>
      </p:sp>
      <p:sp>
        <p:nvSpPr>
          <p:cNvPr id="14" name="Rectangle 13"/>
          <p:cNvSpPr/>
          <p:nvPr/>
        </p:nvSpPr>
        <p:spPr>
          <a:xfrm>
            <a:off x="2514600" y="2590800"/>
            <a:ext cx="1447800" cy="22860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Microscope Controller</a:t>
            </a:r>
            <a:endParaRPr lang="en-US" sz="1100" dirty="0"/>
          </a:p>
        </p:txBody>
      </p:sp>
      <p:sp>
        <p:nvSpPr>
          <p:cNvPr id="18" name="Rectangle 17"/>
          <p:cNvSpPr/>
          <p:nvPr/>
        </p:nvSpPr>
        <p:spPr>
          <a:xfrm>
            <a:off x="2667000" y="3276600"/>
            <a:ext cx="1295400" cy="2286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 smtClean="0"/>
              <a:t>Sinedon:</a:t>
            </a:r>
            <a:r>
              <a:rPr lang="en-US" sz="1100" dirty="0" smtClean="0"/>
              <a:t> DB ORM</a:t>
            </a:r>
            <a:endParaRPr lang="en-US" sz="1100" dirty="0"/>
          </a:p>
        </p:txBody>
      </p:sp>
      <p:grpSp>
        <p:nvGrpSpPr>
          <p:cNvPr id="26" name="Group 25"/>
          <p:cNvGrpSpPr/>
          <p:nvPr/>
        </p:nvGrpSpPr>
        <p:grpSpPr>
          <a:xfrm>
            <a:off x="2514600" y="1905000"/>
            <a:ext cx="1447800" cy="609600"/>
            <a:chOff x="1828800" y="1219200"/>
            <a:chExt cx="1447800" cy="609600"/>
          </a:xfrm>
        </p:grpSpPr>
        <p:sp>
          <p:nvSpPr>
            <p:cNvPr id="4" name="Rectangle 3"/>
            <p:cNvSpPr/>
            <p:nvPr/>
          </p:nvSpPr>
          <p:spPr>
            <a:xfrm>
              <a:off x="1828800" y="1676400"/>
              <a:ext cx="1447800" cy="1524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5" name="Group 24"/>
            <p:cNvGrpSpPr/>
            <p:nvPr/>
          </p:nvGrpSpPr>
          <p:grpSpPr>
            <a:xfrm>
              <a:off x="1828800" y="1219200"/>
              <a:ext cx="1447800" cy="609600"/>
              <a:chOff x="1828800" y="1981200"/>
              <a:chExt cx="1447800" cy="609600"/>
            </a:xfrm>
          </p:grpSpPr>
          <p:sp>
            <p:nvSpPr>
              <p:cNvPr id="21" name="Rectangle 20"/>
              <p:cNvSpPr/>
              <p:nvPr/>
            </p:nvSpPr>
            <p:spPr>
              <a:xfrm>
                <a:off x="1828800" y="1981200"/>
                <a:ext cx="228600" cy="60960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/>
              <p:cNvSpPr/>
              <p:nvPr/>
            </p:nvSpPr>
            <p:spPr>
              <a:xfrm>
                <a:off x="2362200" y="1981200"/>
                <a:ext cx="533400" cy="30480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Flowchart: Manual Operation 23"/>
              <p:cNvSpPr/>
              <p:nvPr/>
            </p:nvSpPr>
            <p:spPr>
              <a:xfrm>
                <a:off x="2514600" y="2133600"/>
                <a:ext cx="228600" cy="228600"/>
              </a:xfrm>
              <a:prstGeom prst="flowChartManualOperation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/>
              <p:cNvSpPr/>
              <p:nvPr/>
            </p:nvSpPr>
            <p:spPr>
              <a:xfrm>
                <a:off x="1828800" y="1981200"/>
                <a:ext cx="1447800" cy="22860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100" dirty="0" smtClean="0"/>
                  <a:t>Microscope</a:t>
                </a:r>
                <a:endParaRPr lang="en-US" sz="1100" dirty="0"/>
              </a:p>
            </p:txBody>
          </p:sp>
        </p:grpSp>
      </p:grpSp>
      <p:sp>
        <p:nvSpPr>
          <p:cNvPr id="34" name="Up-Down Arrow 33"/>
          <p:cNvSpPr/>
          <p:nvPr/>
        </p:nvSpPr>
        <p:spPr>
          <a:xfrm rot="18480000">
            <a:off x="4063361" y="3290532"/>
            <a:ext cx="179078" cy="730381"/>
          </a:xfrm>
          <a:prstGeom prst="upDownArrow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Up-Down Arrow 40"/>
          <p:cNvSpPr/>
          <p:nvPr/>
        </p:nvSpPr>
        <p:spPr>
          <a:xfrm>
            <a:off x="2438400" y="2438400"/>
            <a:ext cx="182880" cy="457200"/>
          </a:xfrm>
          <a:prstGeom prst="up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Down Arrow 44"/>
          <p:cNvSpPr/>
          <p:nvPr/>
        </p:nvSpPr>
        <p:spPr>
          <a:xfrm rot="5400000">
            <a:off x="3986086" y="2949768"/>
            <a:ext cx="182880" cy="379348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Left-Right Arrow 45"/>
          <p:cNvSpPr/>
          <p:nvPr/>
        </p:nvSpPr>
        <p:spPr>
          <a:xfrm rot="-5400000">
            <a:off x="4023360" y="2453640"/>
            <a:ext cx="365760" cy="182880"/>
          </a:xfrm>
          <a:prstGeom prst="leftRightArrow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Rectangle 48"/>
          <p:cNvSpPr/>
          <p:nvPr/>
        </p:nvSpPr>
        <p:spPr>
          <a:xfrm>
            <a:off x="2667000" y="3886200"/>
            <a:ext cx="1143000" cy="1524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 smtClean="0">
                <a:solidFill>
                  <a:schemeClr val="tx1"/>
                </a:solidFill>
              </a:rPr>
              <a:t>Control Flow</a:t>
            </a:r>
            <a:endParaRPr lang="en-US" sz="900" dirty="0">
              <a:solidFill>
                <a:schemeClr val="tx1"/>
              </a:solidFill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2667000" y="4114800"/>
            <a:ext cx="1143000" cy="152400"/>
          </a:xfrm>
          <a:prstGeom prst="rect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 smtClean="0">
                <a:solidFill>
                  <a:schemeClr val="bg1"/>
                </a:solidFill>
              </a:rPr>
              <a:t>Data Flow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52" name="Rectangle 51"/>
          <p:cNvSpPr/>
          <p:nvPr/>
        </p:nvSpPr>
        <p:spPr>
          <a:xfrm>
            <a:off x="2667000" y="4343400"/>
            <a:ext cx="1143000" cy="15240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 smtClean="0">
                <a:solidFill>
                  <a:schemeClr val="bg1"/>
                </a:solidFill>
              </a:rPr>
              <a:t>Deployment Node</a:t>
            </a:r>
            <a:endParaRPr lang="en-US" sz="900" dirty="0">
              <a:solidFill>
                <a:schemeClr val="bg1"/>
              </a:solidFill>
            </a:endParaRPr>
          </a:p>
        </p:txBody>
      </p:sp>
      <p:sp>
        <p:nvSpPr>
          <p:cNvPr id="39" name="Down Arrow 38"/>
          <p:cNvSpPr/>
          <p:nvPr/>
        </p:nvSpPr>
        <p:spPr>
          <a:xfrm rot="-5400000">
            <a:off x="3985260" y="2034540"/>
            <a:ext cx="182880" cy="381000"/>
          </a:xfrm>
          <a:prstGeom prst="downArrow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Down Arrow 39"/>
          <p:cNvSpPr/>
          <p:nvPr/>
        </p:nvSpPr>
        <p:spPr>
          <a:xfrm rot="5400000">
            <a:off x="5299710" y="2015490"/>
            <a:ext cx="182880" cy="419100"/>
          </a:xfrm>
          <a:prstGeom prst="downArrow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Left-Right Arrow 34"/>
          <p:cNvSpPr/>
          <p:nvPr/>
        </p:nvSpPr>
        <p:spPr>
          <a:xfrm rot="-8040000">
            <a:off x="5085026" y="2486396"/>
            <a:ext cx="529690" cy="182880"/>
          </a:xfrm>
          <a:prstGeom prst="leftRightArrow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TextBox 41"/>
          <p:cNvSpPr txBox="1"/>
          <p:nvPr/>
        </p:nvSpPr>
        <p:spPr>
          <a:xfrm>
            <a:off x="2819400" y="3657600"/>
            <a:ext cx="7620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Key</a:t>
            </a:r>
            <a:endParaRPr lang="en-US" sz="11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254</TotalTime>
  <Words>56</Words>
  <Application>Microsoft Office PowerPoint</Application>
  <PresentationFormat>On-screen Show (4:3)</PresentationFormat>
  <Paragraphs>25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 Amber</dc:creator>
  <cp:lastModifiedBy> Amber</cp:lastModifiedBy>
  <cp:revision>3</cp:revision>
  <dcterms:created xsi:type="dcterms:W3CDTF">2011-01-25T22:06:26Z</dcterms:created>
  <dcterms:modified xsi:type="dcterms:W3CDTF">2011-01-26T18:11:38Z</dcterms:modified>
</cp:coreProperties>
</file>

<file path=docProps/thumbnail.jpeg>
</file>